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D223A-9304-4BA3-AAA0-B4C523DFE8F6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7F256-E813-4A54-AD32-21737E5CB1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Infinite Campus Grading</a:t>
            </a:r>
          </a:p>
          <a:p>
            <a:r>
              <a:rPr lang="en-US" dirty="0"/>
              <a:t>1. Open Instruction</a:t>
            </a:r>
          </a:p>
          <a:p>
            <a:r>
              <a:rPr lang="en-US" dirty="0"/>
              <a:t>2. Click Admin</a:t>
            </a:r>
          </a:p>
          <a:p>
            <a:r>
              <a:rPr lang="en-US" dirty="0"/>
              <a:t>3. Click Composite Grading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19792" r="54904" b="12500"/>
          <a:stretch>
            <a:fillRect/>
          </a:stretch>
        </p:blipFill>
        <p:spPr bwMode="auto">
          <a:xfrm>
            <a:off x="3276600" y="0"/>
            <a:ext cx="5867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>
            <a:off x="2133600" y="685800"/>
            <a:ext cx="1143000" cy="457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752600" y="990600"/>
            <a:ext cx="1752600" cy="1371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1026" idx="1"/>
          </p:cNvCxnSpPr>
          <p:nvPr/>
        </p:nvCxnSpPr>
        <p:spPr>
          <a:xfrm>
            <a:off x="762000" y="1295400"/>
            <a:ext cx="2514600" cy="11811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57200" y="5181600"/>
            <a:ext cx="6629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4. Select Q4 Final Mark</a:t>
            </a:r>
          </a:p>
          <a:p>
            <a:r>
              <a:rPr lang="en-US" dirty="0"/>
              <a:t>4a. Full year: 20% for each quarter </a:t>
            </a:r>
            <a:r>
              <a:rPr lang="en-US" dirty="0" smtClean="0"/>
              <a:t>&amp; final or regents</a:t>
            </a:r>
            <a:r>
              <a:rPr lang="en-US" dirty="0"/>
              <a:t>, SAVE</a:t>
            </a:r>
          </a:p>
          <a:p>
            <a:r>
              <a:rPr lang="en-US" dirty="0"/>
              <a:t>4b. Half Year: 40%, 40% and 10%</a:t>
            </a:r>
          </a:p>
          <a:p>
            <a:r>
              <a:rPr lang="en-US" dirty="0"/>
              <a:t>-Leave the “Interim Reports” blank.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26042" r="31479" b="52083"/>
          <a:stretch>
            <a:fillRect/>
          </a:stretch>
        </p:blipFill>
        <p:spPr bwMode="auto">
          <a:xfrm>
            <a:off x="3048000" y="0"/>
            <a:ext cx="8915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0" y="228600"/>
            <a:ext cx="8458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5. Click Assignments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6. Click Edit Grade Calculation.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7. Select SCORES   for Grading Scale</a:t>
            </a:r>
          </a:p>
          <a:p>
            <a:r>
              <a:rPr lang="en-US" dirty="0" smtClean="0"/>
              <a:t>Chose one:</a:t>
            </a:r>
          </a:p>
          <a:p>
            <a:r>
              <a:rPr lang="en-US" dirty="0" smtClean="0"/>
              <a:t>Click Weight Categories (for example 65% is exams, 25% labs, 10% Homework)</a:t>
            </a:r>
            <a:endParaRPr lang="en-US" dirty="0"/>
          </a:p>
          <a:p>
            <a:r>
              <a:rPr lang="en-US" dirty="0" smtClean="0"/>
              <a:t>Click Use Score’s % (if all your assignments are in one category)</a:t>
            </a:r>
          </a:p>
          <a:p>
            <a:endParaRPr lang="en-US" dirty="0"/>
          </a:p>
          <a:p>
            <a:r>
              <a:rPr lang="en-US" dirty="0" smtClean="0"/>
              <a:t>Select “No Calculation for interim and as necessary</a:t>
            </a:r>
          </a:p>
          <a:p>
            <a:r>
              <a:rPr lang="en-US" dirty="0" smtClean="0"/>
              <a:t>8. Click SAVE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133600" y="381000"/>
            <a:ext cx="1219200" cy="457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895600" y="533400"/>
            <a:ext cx="3581400" cy="685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13470" t="38542"/>
          <a:stretch>
            <a:fillRect/>
          </a:stretch>
        </p:blipFill>
        <p:spPr bwMode="auto">
          <a:xfrm>
            <a:off x="228600" y="3886200"/>
            <a:ext cx="112585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traight Arrow Connector 12"/>
          <p:cNvCxnSpPr/>
          <p:nvPr/>
        </p:nvCxnSpPr>
        <p:spPr>
          <a:xfrm>
            <a:off x="3429000" y="2209800"/>
            <a:ext cx="3200400" cy="2286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81000"/>
            <a:ext cx="8458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9. Click Edit Categories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10. Click Create Category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11. Create your grading category</a:t>
            </a:r>
          </a:p>
          <a:p>
            <a:endParaRPr lang="en-US" dirty="0"/>
          </a:p>
          <a:p>
            <a:r>
              <a:rPr lang="en-US" dirty="0" smtClean="0"/>
              <a:t>Remember to click SAVE</a:t>
            </a:r>
          </a:p>
          <a:p>
            <a:endParaRPr lang="en-US" dirty="0"/>
          </a:p>
          <a:p>
            <a:r>
              <a:rPr lang="en-US" dirty="0" smtClean="0"/>
              <a:t>Do this for every category</a:t>
            </a:r>
          </a:p>
          <a:p>
            <a:endParaRPr lang="en-US" dirty="0"/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Exams, Labs and Homework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Exams, Current Events, Homework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20833" b="51042"/>
          <a:stretch>
            <a:fillRect/>
          </a:stretch>
        </p:blipFill>
        <p:spPr bwMode="auto">
          <a:xfrm>
            <a:off x="2438400" y="0"/>
            <a:ext cx="130111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>
            <a:off x="2133600" y="609600"/>
            <a:ext cx="5181600" cy="228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t="27083" b="64584"/>
          <a:stretch>
            <a:fillRect/>
          </a:stretch>
        </p:blipFill>
        <p:spPr bwMode="auto">
          <a:xfrm>
            <a:off x="2638425" y="2209800"/>
            <a:ext cx="13011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>
          <a:xfrm>
            <a:off x="2514600" y="2514600"/>
            <a:ext cx="3048000" cy="76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 l="13470" t="27083" r="37335"/>
          <a:stretch>
            <a:fillRect/>
          </a:stretch>
        </p:blipFill>
        <p:spPr bwMode="auto">
          <a:xfrm>
            <a:off x="3962400" y="2895600"/>
            <a:ext cx="6400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9956" t="29167" r="55491"/>
          <a:stretch>
            <a:fillRect/>
          </a:stretch>
        </p:blipFill>
        <p:spPr bwMode="auto">
          <a:xfrm>
            <a:off x="3048000" y="95573"/>
            <a:ext cx="5867400" cy="6762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0" y="0"/>
            <a:ext cx="84582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12. Click create assignment</a:t>
            </a:r>
          </a:p>
          <a:p>
            <a:endParaRPr lang="en-US" dirty="0"/>
          </a:p>
          <a:p>
            <a:r>
              <a:rPr lang="en-US" dirty="0" smtClean="0"/>
              <a:t>Complete Assignment Details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Name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Classes assignment is for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Click, then subgroup</a:t>
            </a:r>
          </a:p>
          <a:p>
            <a:r>
              <a:rPr lang="en-US" dirty="0" smtClean="0"/>
              <a:t>Value, multiplier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362200" y="304800"/>
            <a:ext cx="3276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438400" y="457200"/>
            <a:ext cx="3200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05000" y="2514600"/>
            <a:ext cx="1066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133600" y="5638800"/>
            <a:ext cx="10668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133600" y="5715000"/>
            <a:ext cx="2362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828800" y="5715000"/>
            <a:ext cx="3429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752600" y="5791200"/>
            <a:ext cx="3810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187</Words>
  <Application>Microsoft Office PowerPoint</Application>
  <PresentationFormat>On-screen Show (4:3)</PresentationFormat>
  <Paragraphs>63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goldman</dc:creator>
  <cp:lastModifiedBy>goldman</cp:lastModifiedBy>
  <cp:revision>9</cp:revision>
  <dcterms:created xsi:type="dcterms:W3CDTF">2011-09-19T17:36:20Z</dcterms:created>
  <dcterms:modified xsi:type="dcterms:W3CDTF">2011-09-19T18:31:39Z</dcterms:modified>
</cp:coreProperties>
</file>